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375" r:id="rId3"/>
    <p:sldId id="382" r:id="rId4"/>
    <p:sldId id="398" r:id="rId5"/>
    <p:sldId id="415" r:id="rId6"/>
    <p:sldId id="416" r:id="rId7"/>
    <p:sldId id="388" r:id="rId8"/>
    <p:sldId id="376" r:id="rId9"/>
    <p:sldId id="399" r:id="rId10"/>
    <p:sldId id="417" r:id="rId11"/>
    <p:sldId id="418" r:id="rId12"/>
    <p:sldId id="419" r:id="rId13"/>
    <p:sldId id="42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Landasans Medium" panose="00000606000000000000" pitchFamily="50" charset="0"/>
      <p:regular r:id="rId22"/>
    </p:embeddedFont>
    <p:embeddedFont>
      <p:font typeface="Source Sans Pro Black" panose="020B0803030403020204" pitchFamily="34" charset="0"/>
      <p:bold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35EC98-7033-48D5-8821-9334EF582BDF}" v="3" dt="2023-03-22T21:06:20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43" d="100"/>
          <a:sy n="43" d="100"/>
        </p:scale>
        <p:origin x="47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n Gay" userId="2b631189ce6bc8ce" providerId="LiveId" clId="{6135EC98-7033-48D5-8821-9334EF582BDF}"/>
    <pc:docChg chg="modSld sldOrd">
      <pc:chgData name="Ken Gay" userId="2b631189ce6bc8ce" providerId="LiveId" clId="{6135EC98-7033-48D5-8821-9334EF582BDF}" dt="2023-03-22T21:06:20.348" v="23" actId="6549"/>
      <pc:docMkLst>
        <pc:docMk/>
      </pc:docMkLst>
      <pc:sldChg chg="modSp mod ord">
        <pc:chgData name="Ken Gay" userId="2b631189ce6bc8ce" providerId="LiveId" clId="{6135EC98-7033-48D5-8821-9334EF582BDF}" dt="2023-03-22T21:05:27.970" v="21" actId="20577"/>
        <pc:sldMkLst>
          <pc:docMk/>
          <pc:sldMk cId="3995247504" sldId="375"/>
        </pc:sldMkLst>
        <pc:spChg chg="mod">
          <ac:chgData name="Ken Gay" userId="2b631189ce6bc8ce" providerId="LiveId" clId="{6135EC98-7033-48D5-8821-9334EF582BDF}" dt="2023-03-22T21:05:27.970" v="21" actId="20577"/>
          <ac:spMkLst>
            <pc:docMk/>
            <pc:sldMk cId="3995247504" sldId="375"/>
            <ac:spMk id="3" creationId="{73B5ADFA-77AE-1B22-F2F7-D78A3EEBFFAB}"/>
          </ac:spMkLst>
        </pc:spChg>
      </pc:sldChg>
      <pc:sldChg chg="modSp">
        <pc:chgData name="Ken Gay" userId="2b631189ce6bc8ce" providerId="LiveId" clId="{6135EC98-7033-48D5-8821-9334EF582BDF}" dt="2023-03-22T21:06:13.031" v="22" actId="6549"/>
        <pc:sldMkLst>
          <pc:docMk/>
          <pc:sldMk cId="2222140302" sldId="376"/>
        </pc:sldMkLst>
        <pc:spChg chg="mod">
          <ac:chgData name="Ken Gay" userId="2b631189ce6bc8ce" providerId="LiveId" clId="{6135EC98-7033-48D5-8821-9334EF582BDF}" dt="2023-03-22T21:06:13.031" v="22" actId="6549"/>
          <ac:spMkLst>
            <pc:docMk/>
            <pc:sldMk cId="2222140302" sldId="376"/>
            <ac:spMk id="3" creationId="{FE9A08C3-C462-824A-9851-A59C799BA285}"/>
          </ac:spMkLst>
        </pc:spChg>
      </pc:sldChg>
      <pc:sldChg chg="modSp">
        <pc:chgData name="Ken Gay" userId="2b631189ce6bc8ce" providerId="LiveId" clId="{6135EC98-7033-48D5-8821-9334EF582BDF}" dt="2023-03-22T21:06:20.348" v="23" actId="6549"/>
        <pc:sldMkLst>
          <pc:docMk/>
          <pc:sldMk cId="3187539325" sldId="399"/>
        </pc:sldMkLst>
        <pc:spChg chg="mod">
          <ac:chgData name="Ken Gay" userId="2b631189ce6bc8ce" providerId="LiveId" clId="{6135EC98-7033-48D5-8821-9334EF582BDF}" dt="2023-03-22T21:06:20.348" v="23" actId="6549"/>
          <ac:spMkLst>
            <pc:docMk/>
            <pc:sldMk cId="3187539325" sldId="399"/>
            <ac:spMk id="3" creationId="{FE9A08C3-C462-824A-9851-A59C799BA28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BCB786-04BF-47BD-AC4B-173EE576CAD3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CA0B88-B695-4BE7-B938-EAF55F370B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3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C52679-6622-43E1-A53E-EB8C0F4E4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29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3207-B122-3E54-707E-A11BDE249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C3C95-0CFF-DD0F-1B9B-C1CBCF4F9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56737-A4A8-A9E2-47BA-36EFA926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F7EC2-86E3-A133-1BD2-0D2496AF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DCC41-B041-35E9-5B27-D3980C6A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71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4381F-A89E-76AA-15B6-9A2FB079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38FE3-96BE-3FE9-2058-1422859E2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33097-4CC9-F2BE-4596-51516CB4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AF507-0D3F-AE02-F3F5-ACBBB956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ADFDB-BC24-F3CD-2CAA-1B811DCA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622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E5A721-8E4C-CD27-8E3E-F789D08E2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24A58-27C1-18F1-4870-06D0F6C5E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1A9DB-3E25-037F-5108-5B3AFD41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67C77-81C0-3764-9CC7-8DE4B7F1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6F9AC-A37C-A376-5A08-6E0B2F7D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80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8D3207-B122-3E54-707E-A11BDE2499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0C3C95-0CFF-DD0F-1B9B-C1CBCF4F9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56737-A4A8-A9E2-47BA-36EFA926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F7EC2-86E3-A133-1BD2-0D2496AFC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DCC41-B041-35E9-5B27-D3980C6AC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100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35E2-ABE0-0D40-C314-D9C48D77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8A130-C858-6F1B-00A0-23555F652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39C96-34FC-D3E5-6181-7D6A393A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8E4D5-773B-E8B1-E2E6-64CF7FA4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F9E21-988C-D263-8B0A-E0E20DA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48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5E40-1F71-FE87-0A78-3B798DA0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C167D-775D-7CA9-D65B-6B6D077DD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8A9BE-F07E-849A-E991-FE40B7B2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E1DAE-9630-B45D-E2DC-17AA919B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AA40A-1482-9ED0-51AB-957AD8DE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8194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1A70-B921-74D2-63BB-ECE2F96D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53B72-085C-4F8E-E54F-E0CAB6AC0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BFB94-EA7A-F8CB-033E-2E9041EEE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306E4-4799-0E8A-B00E-288258BEF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DD5F9-CF72-F9FE-7206-C1286F20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2DE4E-33F3-3645-8A36-D780A647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766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6D54-0CE7-4F42-0C81-3D1F3955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1D3C2-94E9-7889-C069-8F37EF0F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F7BDB-4440-F271-DDC1-17E889AB5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1E28F-4298-326A-9BB3-1A3F8181C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15709-85C2-0DEA-F931-862A29811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7AF8A-FF89-0045-5A62-6BD5A7EF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847B9-F9D5-D3F1-BCAD-92EF10AD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99772C-0068-5537-0377-2FD1E19C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348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E1C34-E5F7-E2A0-4CFD-E53BE82D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A486F-FFB2-5414-D822-653FFC28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3A3B5-7BF6-CEBD-C13E-91B0628E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68BE2-5AFE-EBB0-FF0F-C5A935C1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36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C5344-42DE-E219-6FE1-876C9B8B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68AD2-BF83-952F-3512-4E365DA0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2AC4B-1C7C-0BE9-9362-42B168D9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BCD235-AE39-5D5F-FCAC-3613766803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34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5218-B1C5-853A-64F6-06E99D15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5E09C-F363-94BC-AC62-969C0CB73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7BF84-B106-5B7F-4659-6A53861EB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08E4A-A249-7205-81F3-F1B2A6A4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2EE3B-B5BB-70AC-9032-D0DF2AC4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D1869-FDD9-8A4D-5E8B-8C831259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F30E67-D0BB-2E74-691B-3282B2D2DB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3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B35E2-ABE0-0D40-C314-D9C48D77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8A130-C858-6F1B-00A0-23555F652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39C96-34FC-D3E5-6181-7D6A393A6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8E4D5-773B-E8B1-E2E6-64CF7FA4C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3F9E21-988C-D263-8B0A-E0E20DAC1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9423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0091-1245-05AA-0999-DFF38751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178FB9-8F50-CCE4-E851-29B9F40D2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1FE9A-684B-C0F8-9BA9-E781FF3EA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FF87D-787F-E900-3929-5BEDB5B2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6718E-A01C-0E4D-E264-57FE56B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B95C3-9327-BE6F-AC49-115A0483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7F6531-39E7-F15B-B7A2-F9BFE5E5A7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885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4381F-A89E-76AA-15B6-9A2FB0790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238FE3-96BE-3FE9-2058-1422859E2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33097-4CC9-F2BE-4596-51516CB41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AF507-0D3F-AE02-F3F5-ACBBB9568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ADFDB-BC24-F3CD-2CAA-1B811DCA8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767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E5A721-8E4C-CD27-8E3E-F789D08E2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324A58-27C1-18F1-4870-06D0F6C5E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1A9DB-3E25-037F-5108-5B3AFD415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67C77-81C0-3764-9CC7-8DE4B7F13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16F9AC-A37C-A376-5A08-6E0B2F7D1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042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F5E40-1F71-FE87-0A78-3B798DA0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C167D-775D-7CA9-D65B-6B6D077DDC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8A9BE-F07E-849A-E991-FE40B7B2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CE1DAE-9630-B45D-E2DC-17AA919B1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AA40A-1482-9ED0-51AB-957AD8DE2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8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21A70-B921-74D2-63BB-ECE2F96DF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53B72-085C-4F8E-E54F-E0CAB6AC0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0BFB94-EA7A-F8CB-033E-2E9041EEE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3306E4-4799-0E8A-B00E-288258BEF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8DD5F9-CF72-F9FE-7206-C1286F20FA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72DE4E-33F3-3645-8A36-D780A6475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61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D6D54-0CE7-4F42-0C81-3D1F39557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41D3C2-94E9-7889-C069-8F37EF0F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DF7BDB-4440-F271-DDC1-17E889AB5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F1E28F-4298-326A-9BB3-1A3F8181CB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A15709-85C2-0DEA-F931-862A298117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D7AF8A-FF89-0045-5A62-6BD5A7EF8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5847B9-F9D5-D3F1-BCAD-92EF10AD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99772C-0068-5537-0377-2FD1E19C4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404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E1C34-E5F7-E2A0-4CFD-E53BE82DC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6A486F-FFB2-5414-D822-653FFC283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B3A3B5-7BF6-CEBD-C13E-91B0628E7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B68BE2-5AFE-EBB0-FF0F-C5A935C13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95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C5344-42DE-E219-6FE1-876C9B8BA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D968AD2-BF83-952F-3512-4E365DA0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2AC4B-1C7C-0BE9-9362-42B168D9A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84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25218-B1C5-853A-64F6-06E99D15B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5E09C-F363-94BC-AC62-969C0CB73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A7BF84-B106-5B7F-4659-6A53861EB3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08E4A-A249-7205-81F3-F1B2A6A4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62EE3B-B5BB-70AC-9032-D0DF2AC4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DD1869-FDD9-8A4D-5E8B-8C8312593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17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0091-1245-05AA-0999-DFF387512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E178FB9-8F50-CCE4-E851-29B9F40D25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51FE9A-684B-C0F8-9BA9-E781FF3EA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6FF87D-787F-E900-3929-5BEDB5B2B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56718E-A01C-0E4D-E264-57FE56BBE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CB95C3-9327-BE6F-AC49-115A0483E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1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74FCA-A8FC-ABEF-D960-81C4A7BD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5344C-5979-A8E1-F4E2-0992ED40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69FE1-63A8-5F40-B934-32B99633F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4D30-B838-90BF-B45D-FA3C3AC9D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62A12-DAF7-AADC-7270-1778E325A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0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F74FCA-A8FC-ABEF-D960-81C4A7BDC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5344C-5979-A8E1-F4E2-0992ED409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69FE1-63A8-5F40-B934-32B99633FE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AB6D7-27A4-4D98-89E8-B9A1322EA328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E94D30-B838-90BF-B45D-FA3C3AC9D6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262A12-DAF7-AADC-7270-1778E325A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0BC08-50EF-4BD0-9A73-820D998E270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97ADB1-DA45-B4FF-0BC5-12F80F8AAB0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714"/>
            <a:ext cx="12192000" cy="685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08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Landasans Medium" panose="00000606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Landasans Medium" panose="00000606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7460F8-7073-9FC1-FC04-CA535049EE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5ADFA-77AE-1B22-F2F7-D78A3EEBFFAB}"/>
              </a:ext>
            </a:extLst>
          </p:cNvPr>
          <p:cNvSpPr txBox="1"/>
          <p:nvPr/>
        </p:nvSpPr>
        <p:spPr>
          <a:xfrm>
            <a:off x="0" y="3044279"/>
            <a:ext cx="121919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9B2D1F">
                    <a:lumMod val="50000"/>
                  </a:srgbClr>
                </a:solidFill>
                <a:effectLst/>
                <a:uLnTx/>
                <a:uFillTx/>
                <a:latin typeface="Landasans Medium" panose="00000606000000000000" charset="0"/>
                <a:ea typeface="Source Sans Pro Black" panose="020B0803030403020204" pitchFamily="34" charset="0"/>
                <a:cs typeface="+mn-cs"/>
              </a:rPr>
              <a:t>Judgment</a:t>
            </a:r>
          </a:p>
        </p:txBody>
      </p:sp>
    </p:spTree>
    <p:extLst>
      <p:ext uri="{BB962C8B-B14F-4D97-AF65-F5344CB8AC3E}">
        <p14:creationId xmlns:p14="http://schemas.microsoft.com/office/powerpoint/2010/main" val="39952475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F7C87-6B80-E49A-0E92-41FC2D731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08C3-C462-824A-9851-A59C799BA285}"/>
              </a:ext>
            </a:extLst>
          </p:cNvPr>
          <p:cNvSpPr txBox="1"/>
          <p:nvPr/>
        </p:nvSpPr>
        <p:spPr>
          <a:xfrm>
            <a:off x="783167" y="859879"/>
            <a:ext cx="85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Who</a:t>
            </a:r>
            <a:r>
              <a:rPr lang="en-US" sz="4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is the Judge?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DE5E3-C938-9FB4-86BB-793CF56C007C}"/>
              </a:ext>
            </a:extLst>
          </p:cNvPr>
          <p:cNvSpPr txBox="1"/>
          <p:nvPr/>
        </p:nvSpPr>
        <p:spPr>
          <a:xfrm>
            <a:off x="783167" y="1804755"/>
            <a:ext cx="970385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b="0" i="0" u="none" strike="noStrike" baseline="0" dirty="0">
                <a:solidFill>
                  <a:srgbClr val="292F33"/>
                </a:solidFill>
                <a:latin typeface="Landasans Medium" panose="00000606000000000000" pitchFamily="50" charset="0"/>
              </a:rPr>
              <a:t>Acts 17:30-31; Romans 2:16; 2</a:t>
            </a:r>
            <a:r>
              <a:rPr lang="en-US" sz="4800" b="0" i="0" u="none" strike="noStrike" baseline="30000" dirty="0">
                <a:solidFill>
                  <a:srgbClr val="292F33"/>
                </a:solidFill>
                <a:latin typeface="Landasans Medium" panose="00000606000000000000" pitchFamily="50" charset="0"/>
              </a:rPr>
              <a:t>nd</a:t>
            </a:r>
            <a:r>
              <a:rPr lang="en-US" sz="4800" b="0" i="0" u="none" strike="noStrike" baseline="0" dirty="0">
                <a:solidFill>
                  <a:srgbClr val="292F33"/>
                </a:solidFill>
                <a:latin typeface="Landasans Medium" panose="00000606000000000000" pitchFamily="50" charset="0"/>
              </a:rPr>
              <a:t> Timothy 4:1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God is the ultimate judge of mankind</a:t>
            </a:r>
            <a:endParaRPr lang="en-US" sz="4400" b="0" i="0" u="none" strike="noStrike" baseline="0" dirty="0">
              <a:solidFill>
                <a:srgbClr val="292F33"/>
              </a:solidFill>
              <a:latin typeface="Landasans Medium" panose="00000606000000000000" pitchFamily="50" charset="0"/>
            </a:endParaRP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He has given Jesus the authority to judge 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It should affect our judgment of others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endParaRPr lang="en-US" sz="4400" dirty="0"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33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F7C87-6B80-E49A-0E92-41FC2D731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08C3-C462-824A-9851-A59C799BA285}"/>
              </a:ext>
            </a:extLst>
          </p:cNvPr>
          <p:cNvSpPr txBox="1"/>
          <p:nvPr/>
        </p:nvSpPr>
        <p:spPr>
          <a:xfrm>
            <a:off x="783167" y="859879"/>
            <a:ext cx="85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What</a:t>
            </a:r>
            <a:r>
              <a:rPr lang="en-US" sz="4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am I being judged for?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DE5E3-C938-9FB4-86BB-793CF56C007C}"/>
              </a:ext>
            </a:extLst>
          </p:cNvPr>
          <p:cNvSpPr txBox="1"/>
          <p:nvPr/>
        </p:nvSpPr>
        <p:spPr>
          <a:xfrm>
            <a:off x="783167" y="1804755"/>
            <a:ext cx="970385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b="0" i="0" u="none" strike="noStrike" baseline="0" dirty="0">
                <a:solidFill>
                  <a:srgbClr val="292F33"/>
                </a:solidFill>
                <a:latin typeface="Landasans Medium" panose="00000606000000000000" pitchFamily="50" charset="0"/>
              </a:rPr>
              <a:t>2</a:t>
            </a:r>
            <a:r>
              <a:rPr lang="en-US" sz="4800" b="0" i="0" u="none" strike="noStrike" baseline="30000" dirty="0">
                <a:solidFill>
                  <a:srgbClr val="292F33"/>
                </a:solidFill>
                <a:latin typeface="Landasans Medium" panose="00000606000000000000" pitchFamily="50" charset="0"/>
              </a:rPr>
              <a:t>nd</a:t>
            </a:r>
            <a:r>
              <a:rPr lang="en-US" sz="4800" b="0" i="0" u="none" strike="noStrike" baseline="0" dirty="0">
                <a:solidFill>
                  <a:srgbClr val="292F33"/>
                </a:solidFill>
                <a:latin typeface="Landasans Medium" panose="00000606000000000000" pitchFamily="50" charset="0"/>
              </a:rPr>
              <a:t> Corinthians</a:t>
            </a:r>
            <a:r>
              <a:rPr lang="en-US" sz="4800" b="0" i="0" u="none" strike="noStrike" dirty="0">
                <a:solidFill>
                  <a:srgbClr val="292F33"/>
                </a:solidFill>
                <a:latin typeface="Landasans Medium" panose="00000606000000000000" pitchFamily="50" charset="0"/>
              </a:rPr>
              <a:t> 5:9-10, Matthew 25:14-46; James 2:20</a:t>
            </a:r>
            <a:endParaRPr lang="en-US" sz="4800" b="0" i="0" u="none" strike="noStrike" baseline="0" dirty="0">
              <a:solidFill>
                <a:srgbClr val="292F33"/>
              </a:solidFill>
              <a:latin typeface="Landasans Medium" panose="00000606000000000000" pitchFamily="50" charset="0"/>
            </a:endParaRP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Our salvation is through faith in Jesus </a:t>
            </a:r>
            <a:endParaRPr lang="en-US" sz="4400" b="0" i="0" u="none" strike="noStrike" baseline="0" dirty="0">
              <a:solidFill>
                <a:srgbClr val="292F33"/>
              </a:solidFill>
              <a:latin typeface="Landasans Medium" panose="00000606000000000000" pitchFamily="50" charset="0"/>
            </a:endParaRP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Our faith is seen through supporting actions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Those actions will be weighed in the judgement 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endParaRPr lang="en-US" sz="4400" dirty="0"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14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F7C87-6B80-E49A-0E92-41FC2D731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08C3-C462-824A-9851-A59C799BA285}"/>
              </a:ext>
            </a:extLst>
          </p:cNvPr>
          <p:cNvSpPr txBox="1"/>
          <p:nvPr/>
        </p:nvSpPr>
        <p:spPr>
          <a:xfrm>
            <a:off x="783167" y="859879"/>
            <a:ext cx="105748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What</a:t>
            </a:r>
            <a:r>
              <a:rPr lang="en-US" sz="4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are the sentences handed out?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DE5E3-C938-9FB4-86BB-793CF56C007C}"/>
              </a:ext>
            </a:extLst>
          </p:cNvPr>
          <p:cNvSpPr txBox="1"/>
          <p:nvPr/>
        </p:nvSpPr>
        <p:spPr>
          <a:xfrm>
            <a:off x="783167" y="1804755"/>
            <a:ext cx="970385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b="0" i="0" u="none" strike="noStrike" baseline="0" dirty="0">
                <a:solidFill>
                  <a:srgbClr val="292F33"/>
                </a:solidFill>
                <a:latin typeface="Landasans Medium" panose="00000606000000000000" pitchFamily="50" charset="0"/>
              </a:rPr>
              <a:t>Matthew 25,</a:t>
            </a:r>
            <a:r>
              <a:rPr lang="en-US" sz="4800" b="0" i="0" u="none" strike="noStrike" dirty="0">
                <a:solidFill>
                  <a:srgbClr val="292F33"/>
                </a:solidFill>
                <a:latin typeface="Landasans Medium" panose="00000606000000000000" pitchFamily="50" charset="0"/>
              </a:rPr>
              <a:t> Heb. 10:31, Rev. 21:8, 2</a:t>
            </a:r>
            <a:r>
              <a:rPr lang="en-US" sz="4800" b="0" i="0" u="none" strike="noStrike" baseline="30000" dirty="0">
                <a:solidFill>
                  <a:srgbClr val="292F33"/>
                </a:solidFill>
                <a:latin typeface="Landasans Medium" panose="00000606000000000000" pitchFamily="50" charset="0"/>
              </a:rPr>
              <a:t>nd</a:t>
            </a:r>
            <a:r>
              <a:rPr lang="en-US" sz="4800" b="0" i="0" u="none" strike="noStrike" dirty="0">
                <a:solidFill>
                  <a:srgbClr val="292F33"/>
                </a:solidFill>
                <a:latin typeface="Landasans Medium" panose="00000606000000000000" pitchFamily="50" charset="0"/>
              </a:rPr>
              <a:t> Thessalonians 1:9</a:t>
            </a:r>
            <a:endParaRPr lang="en-US" sz="4800" b="0" i="0" u="none" strike="noStrike" baseline="0" dirty="0">
              <a:solidFill>
                <a:srgbClr val="292F33"/>
              </a:solidFill>
              <a:latin typeface="Landasans Medium" panose="00000606000000000000" pitchFamily="50" charset="0"/>
            </a:endParaRP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Punishment or Paradise is going to be eternal </a:t>
            </a:r>
            <a:endParaRPr lang="en-US" sz="4400" b="0" i="0" u="none" strike="noStrike" baseline="0" dirty="0">
              <a:solidFill>
                <a:srgbClr val="292F33"/>
              </a:solidFill>
              <a:latin typeface="Landasans Medium" panose="00000606000000000000" pitchFamily="50" charset="0"/>
            </a:endParaRP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Satan himself will be judged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Separation and torment vs Relationship and rest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endParaRPr lang="en-US" sz="4400" dirty="0"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48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F7C87-6B80-E49A-0E92-41FC2D731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08C3-C462-824A-9851-A59C799BA285}"/>
              </a:ext>
            </a:extLst>
          </p:cNvPr>
          <p:cNvSpPr txBox="1"/>
          <p:nvPr/>
        </p:nvSpPr>
        <p:spPr>
          <a:xfrm>
            <a:off x="476251" y="968113"/>
            <a:ext cx="1086326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Landasans Medium" panose="00000606000000000000" pitchFamily="50" charset="0"/>
                <a:ea typeface="Source Sans Pro Black" panose="020B0803030403020204" pitchFamily="34" charset="0"/>
              </a:rPr>
              <a:t>Now that all has been heard, here is the final conclusion: Fear God and obey his commandments, for this is the whole duty of man. </a:t>
            </a:r>
            <a:r>
              <a:rPr lang="en-US" sz="5400" dirty="0">
                <a:solidFill>
                  <a:srgbClr val="C00000"/>
                </a:solidFill>
                <a:latin typeface="Landasans Medium" panose="00000606000000000000" pitchFamily="50" charset="0"/>
                <a:ea typeface="Source Sans Pro Black" panose="020B0803030403020204" pitchFamily="34" charset="0"/>
              </a:rPr>
              <a:t>For God will bring every deed into judgment</a:t>
            </a:r>
            <a:r>
              <a:rPr lang="en-US" sz="5400" dirty="0">
                <a:latin typeface="Landasans Medium" panose="00000606000000000000" pitchFamily="50" charset="0"/>
                <a:ea typeface="Source Sans Pro Black" panose="020B0803030403020204" pitchFamily="34" charset="0"/>
              </a:rPr>
              <a:t>, including every secret thing, whether good or evil.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B492E-4999-9048-8A23-BBD377E84D72}"/>
              </a:ext>
            </a:extLst>
          </p:cNvPr>
          <p:cNvSpPr txBox="1"/>
          <p:nvPr/>
        </p:nvSpPr>
        <p:spPr>
          <a:xfrm>
            <a:off x="6096000" y="5381668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- Ecclesiastes 12:13-14</a:t>
            </a:r>
          </a:p>
        </p:txBody>
      </p:sp>
    </p:spTree>
    <p:extLst>
      <p:ext uri="{BB962C8B-B14F-4D97-AF65-F5344CB8AC3E}">
        <p14:creationId xmlns:p14="http://schemas.microsoft.com/office/powerpoint/2010/main" val="10060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F7C87-6B80-E49A-0E92-41FC2D731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08C3-C462-824A-9851-A59C799BA285}"/>
              </a:ext>
            </a:extLst>
          </p:cNvPr>
          <p:cNvSpPr txBox="1"/>
          <p:nvPr/>
        </p:nvSpPr>
        <p:spPr>
          <a:xfrm>
            <a:off x="1362076" y="1851341"/>
            <a:ext cx="91129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Landasans Medium" panose="00000606000000000000" pitchFamily="50" charset="0"/>
                <a:ea typeface="Source Sans Pro Black" panose="020B0803030403020204" pitchFamily="34" charset="0"/>
              </a:rPr>
              <a:t>The Judgment is God’s response to man’s behavior.</a:t>
            </a:r>
          </a:p>
        </p:txBody>
      </p:sp>
    </p:spTree>
    <p:extLst>
      <p:ext uri="{BB962C8B-B14F-4D97-AF65-F5344CB8AC3E}">
        <p14:creationId xmlns:p14="http://schemas.microsoft.com/office/powerpoint/2010/main" val="230100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F7C87-6B80-E49A-0E92-41FC2D731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08C3-C462-824A-9851-A59C799BA285}"/>
              </a:ext>
            </a:extLst>
          </p:cNvPr>
          <p:cNvSpPr txBox="1"/>
          <p:nvPr/>
        </p:nvSpPr>
        <p:spPr>
          <a:xfrm>
            <a:off x="300039" y="387088"/>
            <a:ext cx="1023461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Landasans Medium" panose="00000606000000000000" pitchFamily="50" charset="0"/>
                <a:ea typeface="Source Sans Pro Black" panose="020B0803030403020204" pitchFamily="34" charset="0"/>
              </a:rPr>
              <a:t>“I continued watching until thrones were placed and an Ancient of Days sat; his clothing was like white snow and the hair of his head was like pure wool and his throne was a flame of fire and its wheels were burning fire. A stream of fire issued forth and flowed from his presence; thousands upon thousands served him and ten thousand upon ten thousand stood before him. </a:t>
            </a:r>
            <a:r>
              <a:rPr lang="en-US" sz="4800" dirty="0">
                <a:solidFill>
                  <a:srgbClr val="C00000"/>
                </a:solidFill>
                <a:latin typeface="Landasans Medium" panose="00000606000000000000" pitchFamily="50" charset="0"/>
                <a:ea typeface="Source Sans Pro Black" panose="020B0803030403020204" pitchFamily="34" charset="0"/>
              </a:rPr>
              <a:t>The judge sat, and the books were opened.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B492E-4999-9048-8A23-BBD377E84D72}"/>
              </a:ext>
            </a:extLst>
          </p:cNvPr>
          <p:cNvSpPr txBox="1"/>
          <p:nvPr/>
        </p:nvSpPr>
        <p:spPr>
          <a:xfrm>
            <a:off x="6338887" y="621166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- Daniel 7:9-10</a:t>
            </a:r>
          </a:p>
        </p:txBody>
      </p:sp>
    </p:spTree>
    <p:extLst>
      <p:ext uri="{BB962C8B-B14F-4D97-AF65-F5344CB8AC3E}">
        <p14:creationId xmlns:p14="http://schemas.microsoft.com/office/powerpoint/2010/main" val="378352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's office asks state appeals court to reverse ruling in fake subpoena  records case | The Lens">
            <a:extLst>
              <a:ext uri="{FF2B5EF4-FFF2-40B4-BE49-F238E27FC236}">
                <a16:creationId xmlns:a16="http://schemas.microsoft.com/office/drawing/2014/main" id="{9A194267-B1CE-11CE-242C-0ABD27D00B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7" r="-1" b="7694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7492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E7460F8-7073-9FC1-FC04-CA535049EE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B5ADFA-77AE-1B22-F2F7-D78A3EEBFFAB}"/>
              </a:ext>
            </a:extLst>
          </p:cNvPr>
          <p:cNvSpPr txBox="1"/>
          <p:nvPr/>
        </p:nvSpPr>
        <p:spPr>
          <a:xfrm>
            <a:off x="3362326" y="3429000"/>
            <a:ext cx="5194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The Judgment </a:t>
            </a:r>
          </a:p>
        </p:txBody>
      </p:sp>
    </p:spTree>
    <p:extLst>
      <p:ext uri="{BB962C8B-B14F-4D97-AF65-F5344CB8AC3E}">
        <p14:creationId xmlns:p14="http://schemas.microsoft.com/office/powerpoint/2010/main" val="3917445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F7C87-6B80-E49A-0E92-41FC2D731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08C3-C462-824A-9851-A59C799BA285}"/>
              </a:ext>
            </a:extLst>
          </p:cNvPr>
          <p:cNvSpPr txBox="1"/>
          <p:nvPr/>
        </p:nvSpPr>
        <p:spPr>
          <a:xfrm>
            <a:off x="783166" y="486544"/>
            <a:ext cx="106256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Key Questions </a:t>
            </a:r>
            <a:r>
              <a:rPr lang="en-US" sz="4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About The Judgment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A4DB1B-C63B-A7DB-4CA7-C844E6A3F014}"/>
              </a:ext>
            </a:extLst>
          </p:cNvPr>
          <p:cNvSpPr txBox="1"/>
          <p:nvPr/>
        </p:nvSpPr>
        <p:spPr>
          <a:xfrm>
            <a:off x="1009650" y="1542147"/>
            <a:ext cx="9886950" cy="517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ndasans Medium" panose="00000606000000000000" pitchFamily="50" charset="0"/>
              </a:rPr>
              <a:t>When is it? 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dirty="0">
                <a:latin typeface="Landasans Medium" panose="00000606000000000000" pitchFamily="50" charset="0"/>
              </a:rPr>
              <a:t>Who is being judged?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ndasans Medium" panose="00000606000000000000" pitchFamily="50" charset="0"/>
            </a:endParaRP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dirty="0">
                <a:latin typeface="Landasans Medium" panose="00000606000000000000" pitchFamily="50" charset="0"/>
              </a:rPr>
              <a:t>Who is going to be the judge?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andasans Medium" panose="00000606000000000000" pitchFamily="50" charset="0"/>
              </a:rPr>
              <a:t>What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Landasans Medium" panose="00000606000000000000" pitchFamily="50" charset="0"/>
              </a:rPr>
              <a:t> am I being judged for?</a:t>
            </a:r>
          </a:p>
          <a:p>
            <a:pPr marL="742950" marR="0" lvl="0" indent="-742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5400" baseline="0" dirty="0">
                <a:latin typeface="Landasans Medium" panose="00000606000000000000" pitchFamily="50" charset="0"/>
              </a:rPr>
              <a:t>What are the sentences handed out?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214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F7C87-6B80-E49A-0E92-41FC2D731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08C3-C462-824A-9851-A59C799BA285}"/>
              </a:ext>
            </a:extLst>
          </p:cNvPr>
          <p:cNvSpPr txBox="1"/>
          <p:nvPr/>
        </p:nvSpPr>
        <p:spPr>
          <a:xfrm>
            <a:off x="783167" y="859879"/>
            <a:ext cx="85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When</a:t>
            </a:r>
            <a:r>
              <a:rPr lang="en-US" sz="4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is </a:t>
            </a:r>
            <a:r>
              <a:rPr lang="en-US" sz="480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the Judgment</a:t>
            </a:r>
            <a:r>
              <a:rPr lang="en-US" sz="4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DE5E3-C938-9FB4-86BB-793CF56C007C}"/>
              </a:ext>
            </a:extLst>
          </p:cNvPr>
          <p:cNvSpPr txBox="1"/>
          <p:nvPr/>
        </p:nvSpPr>
        <p:spPr>
          <a:xfrm>
            <a:off x="783167" y="1804755"/>
            <a:ext cx="970385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b="0" i="0" u="none" strike="noStrike" baseline="0" dirty="0">
                <a:solidFill>
                  <a:srgbClr val="292F33"/>
                </a:solidFill>
                <a:latin typeface="Landasans Medium" panose="00000606000000000000" pitchFamily="50" charset="0"/>
              </a:rPr>
              <a:t>Matthew 24; Hebrews 9:27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b="0" i="0" u="none" strike="noStrike" baseline="0" dirty="0">
                <a:solidFill>
                  <a:srgbClr val="292F33"/>
                </a:solidFill>
                <a:latin typeface="Landasans Medium" panose="00000606000000000000" pitchFamily="50" charset="0"/>
              </a:rPr>
              <a:t>There is never a certain date when God may arrive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We need to be ready and prepared at anytime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When we die, the only thing left is judgment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endParaRPr lang="en-US" sz="4400" dirty="0"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5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9F7C87-6B80-E49A-0E92-41FC2D731CB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E9A08C3-C462-824A-9851-A59C799BA285}"/>
              </a:ext>
            </a:extLst>
          </p:cNvPr>
          <p:cNvSpPr txBox="1"/>
          <p:nvPr/>
        </p:nvSpPr>
        <p:spPr>
          <a:xfrm>
            <a:off x="783167" y="859879"/>
            <a:ext cx="8517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C00000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Who</a:t>
            </a:r>
            <a:r>
              <a:rPr lang="en-US" sz="4800" dirty="0">
                <a:latin typeface="Source Sans Pro Black" panose="020B0803030403020204" pitchFamily="34" charset="0"/>
                <a:ea typeface="Source Sans Pro Black" panose="020B0803030403020204" pitchFamily="34" charset="0"/>
              </a:rPr>
              <a:t> is being Judged?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3DE5E3-C938-9FB4-86BB-793CF56C007C}"/>
              </a:ext>
            </a:extLst>
          </p:cNvPr>
          <p:cNvSpPr txBox="1"/>
          <p:nvPr/>
        </p:nvSpPr>
        <p:spPr>
          <a:xfrm>
            <a:off x="783167" y="1804755"/>
            <a:ext cx="9703858" cy="4462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4800" b="0" i="0" u="none" strike="noStrike" baseline="0" dirty="0">
                <a:solidFill>
                  <a:srgbClr val="292F33"/>
                </a:solidFill>
                <a:latin typeface="Landasans Medium" panose="00000606000000000000" pitchFamily="50" charset="0"/>
              </a:rPr>
              <a:t>Romans 14:10-11; Acts 24:25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b="0" i="0" u="none" strike="noStrike" baseline="0" dirty="0">
                <a:solidFill>
                  <a:srgbClr val="292F33"/>
                </a:solidFill>
                <a:latin typeface="Landasans Medium" panose="00000606000000000000" pitchFamily="50" charset="0"/>
              </a:rPr>
              <a:t>Every single person will have to be in judgment 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That should cause some level of concern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r>
              <a:rPr lang="en-US" sz="4400" dirty="0">
                <a:solidFill>
                  <a:srgbClr val="292F33"/>
                </a:solidFill>
                <a:latin typeface="Landasans Medium" panose="00000606000000000000" pitchFamily="50" charset="0"/>
              </a:rPr>
              <a:t>It should affect our judgment of others</a:t>
            </a:r>
          </a:p>
          <a:p>
            <a:pPr marL="742950" indent="-742950">
              <a:spcAft>
                <a:spcPts val="1800"/>
              </a:spcAft>
              <a:buAutoNum type="arabicPeriod"/>
            </a:pPr>
            <a:endParaRPr lang="en-US" sz="4400" dirty="0">
              <a:latin typeface="Landasans Medium" panose="00000606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20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range Re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4913</TotalTime>
  <Words>373</Words>
  <Application>Microsoft Office PowerPoint</Application>
  <PresentationFormat>Widescreen</PresentationFormat>
  <Paragraphs>39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Calibri Light</vt:lpstr>
      <vt:lpstr>Landasans Medium</vt:lpstr>
      <vt:lpstr>Calibri</vt:lpstr>
      <vt:lpstr>Arial</vt:lpstr>
      <vt:lpstr>Source Sans Pro Black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TRAMELL, STEVEN A</dc:creator>
  <cp:lastModifiedBy>Ken Gay</cp:lastModifiedBy>
  <cp:revision>20</cp:revision>
  <dcterms:created xsi:type="dcterms:W3CDTF">2022-12-01T01:06:38Z</dcterms:created>
  <dcterms:modified xsi:type="dcterms:W3CDTF">2023-03-22T21:06:22Z</dcterms:modified>
</cp:coreProperties>
</file>